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EBE69929-BB44-404A-802F-EA9A260BB159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B561BB7-A846-924C-A2B4-E9A85518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il12p324IA" TargetMode="External"/><Relationship Id="rId3" Type="http://schemas.openxmlformats.org/officeDocument/2006/relationships/hyperlink" Target="http://www.thecanadianencyclopedia.ca/en/article/royal-proclamation-of-176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il12p324IA" TargetMode="Externa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A4V6YF6SA" TargetMode="External"/><Relationship Id="rId4" Type="http://schemas.openxmlformats.org/officeDocument/2006/relationships/hyperlink" Target="https://www.youtube.com/watch?v=j3JMSTPSsbU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RI-A3vak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4eVwzZ9a_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Preview to Responsible Government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Proclamation Act of 1763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ensure that British institutions, laws, customs, language and religion were enforced in Quebec</a:t>
            </a:r>
          </a:p>
          <a:p>
            <a:r>
              <a:rPr lang="en-US" dirty="0" smtClean="0"/>
              <a:t>To attract British settlers to Quebec</a:t>
            </a:r>
          </a:p>
          <a:p>
            <a:r>
              <a:rPr lang="en-US" dirty="0" smtClean="0"/>
              <a:t>To limit the size of Quebec, cutting the Montreal fur traders out of the western fur trade</a:t>
            </a:r>
          </a:p>
          <a:p>
            <a:r>
              <a:rPr lang="en-US" dirty="0" smtClean="0"/>
              <a:t>To reassure the Native peoples that their interests in the fur trade and their hunting grounds in Ohio Valley would be protected. </a:t>
            </a:r>
          </a:p>
          <a:p>
            <a:r>
              <a:rPr lang="en-US" sz="1730" dirty="0" smtClean="0">
                <a:hlinkClick r:id="rId2"/>
              </a:rPr>
              <a:t>Proclamation Act (1:25.19)</a:t>
            </a:r>
            <a:endParaRPr lang="en-US" sz="1730" dirty="0" smtClean="0"/>
          </a:p>
          <a:p>
            <a:r>
              <a:rPr lang="en-US" sz="1730" dirty="0" smtClean="0">
                <a:hlinkClick r:id="rId3"/>
              </a:rPr>
              <a:t>Royal Proclamation explained</a:t>
            </a:r>
            <a:endParaRPr lang="en-US" sz="1730" dirty="0" smtClean="0"/>
          </a:p>
          <a:p>
            <a:r>
              <a:rPr lang="en-US" sz="1730" dirty="0" smtClean="0"/>
              <a:t> </a:t>
            </a:r>
            <a:r>
              <a:rPr lang="en-US" sz="1730" dirty="0" smtClean="0">
                <a:hlinkClick r:id="rId3"/>
              </a:rPr>
              <a:t>Proclamation Line</a:t>
            </a:r>
            <a:endParaRPr lang="en-US" sz="1730" dirty="0" smtClean="0"/>
          </a:p>
          <a:p>
            <a:endParaRPr lang="en-US" sz="17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763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Quebec Act, 1774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combine the French and British ways of doing things, while maintaining French character of the colony</a:t>
            </a:r>
          </a:p>
          <a:p>
            <a:r>
              <a:rPr lang="en-US" dirty="0" smtClean="0">
                <a:hlinkClick r:id="rId2"/>
              </a:rPr>
              <a:t> </a:t>
            </a:r>
            <a:r>
              <a:rPr lang="en-US" sz="1200" dirty="0" smtClean="0">
                <a:hlinkClick r:id="rId2"/>
              </a:rPr>
              <a:t>The Quebec Act (1:38.24)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4" name="Picture 3" descr="Quebec Act ma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895600"/>
            <a:ext cx="48387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Quebec Act Government Structure</a:t>
            </a:r>
            <a:endParaRPr lang="en-US" sz="4000" dirty="0"/>
          </a:p>
        </p:txBody>
      </p:sp>
      <p:pic>
        <p:nvPicPr>
          <p:cNvPr id="5" name="Content Placeholder 4" descr="Quebec Act govt structure"/>
          <p:cNvPicPr>
            <a:picLocks noGrp="1" noChangeAspect="1"/>
          </p:cNvPicPr>
          <p:nvPr>
            <p:ph idx="1"/>
          </p:nvPr>
        </p:nvPicPr>
        <p:blipFill>
          <a:blip r:embed="rId2"/>
          <a:srcRect l="-45806" r="-45806"/>
          <a:stretch>
            <a:fillRect/>
          </a:stretch>
        </p:blipFill>
        <p:spPr>
          <a:xfrm>
            <a:off x="838200" y="1676400"/>
            <a:ext cx="8001000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Canada Famous For?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Beaver </a:t>
            </a:r>
          </a:p>
          <a:p>
            <a:r>
              <a:rPr lang="en-US" dirty="0" smtClean="0"/>
              <a:t>Polar Bear</a:t>
            </a:r>
          </a:p>
          <a:p>
            <a:r>
              <a:rPr lang="en-US" dirty="0" smtClean="0"/>
              <a:t>Moose</a:t>
            </a:r>
          </a:p>
          <a:p>
            <a:r>
              <a:rPr lang="en-US" dirty="0" smtClean="0"/>
              <a:t>Hockey</a:t>
            </a:r>
          </a:p>
          <a:p>
            <a:r>
              <a:rPr lang="en-US" dirty="0" smtClean="0"/>
              <a:t>Maple Syrup</a:t>
            </a:r>
          </a:p>
          <a:p>
            <a:r>
              <a:rPr lang="en-US" dirty="0" smtClean="0"/>
              <a:t>Tater Tots</a:t>
            </a:r>
            <a:r>
              <a:rPr lang="en-US" dirty="0" smtClean="0"/>
              <a:t> </a:t>
            </a:r>
          </a:p>
          <a:p>
            <a:r>
              <a:rPr lang="en-US" sz="1200" dirty="0" smtClean="0">
                <a:hlinkClick r:id="rId2"/>
              </a:rPr>
              <a:t>I am Canadian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Tom Brokaw Explains Canada</a:t>
            </a:r>
            <a:endParaRPr lang="en-US" sz="1200" dirty="0" smtClean="0"/>
          </a:p>
          <a:p>
            <a:r>
              <a:rPr lang="en-US" sz="1200" dirty="0" smtClean="0">
                <a:hlinkClick r:id="rId4"/>
              </a:rPr>
              <a:t>Michael Moore, USA &amp; Canada</a:t>
            </a:r>
            <a:endParaRPr lang="en-US" sz="1200" dirty="0" smtClean="0"/>
          </a:p>
        </p:txBody>
      </p:sp>
      <p:pic>
        <p:nvPicPr>
          <p:cNvPr id="4" name="Picture 3" descr="bellbeaver269x2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887" y="1942799"/>
            <a:ext cx="2119313" cy="1993257"/>
          </a:xfrm>
          <a:prstGeom prst="rect">
            <a:avLst/>
          </a:prstGeom>
        </p:spPr>
      </p:pic>
      <p:pic>
        <p:nvPicPr>
          <p:cNvPr id="5" name="Picture 4" descr="tater to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367" y="1905000"/>
            <a:ext cx="3052133" cy="2031056"/>
          </a:xfrm>
          <a:prstGeom prst="rect">
            <a:avLst/>
          </a:prstGeom>
        </p:spPr>
      </p:pic>
      <p:pic>
        <p:nvPicPr>
          <p:cNvPr id="6" name="Picture 5" descr="maple syr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887" y="4114800"/>
            <a:ext cx="2119313" cy="2335856"/>
          </a:xfrm>
          <a:prstGeom prst="rect">
            <a:avLst/>
          </a:prstGeom>
        </p:spPr>
      </p:pic>
      <p:pic>
        <p:nvPicPr>
          <p:cNvPr id="7" name="Picture 6" descr="Moose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0366" y="4114800"/>
            <a:ext cx="3471233" cy="23358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Top 3 European Powers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Britain 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Spain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uropean m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05000"/>
            <a:ext cx="5676900" cy="4495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Were They Fighting?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2133600"/>
          </a:xfrm>
        </p:spPr>
        <p:txBody>
          <a:bodyPr>
            <a:normAutofit fontScale="32500" lnSpcReduction="20000"/>
          </a:bodyPr>
          <a:lstStyle/>
          <a:p>
            <a:r>
              <a:rPr lang="en-US" sz="7385" dirty="0" smtClean="0"/>
              <a:t>Cod Fishing Grounds and Timber  – Newfoundland and Acadia (Oak trees for boat building) </a:t>
            </a:r>
          </a:p>
          <a:p>
            <a:r>
              <a:rPr lang="en-US" sz="7385" dirty="0" smtClean="0"/>
              <a:t>Fur Trade – St. Lawrence River</a:t>
            </a:r>
          </a:p>
          <a:p>
            <a:r>
              <a:rPr lang="en-US" sz="7385" dirty="0" smtClean="0"/>
              <a:t>Native Fur Trade  - Ohio River Valley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cod fis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2819400" cy="2149247"/>
          </a:xfrm>
          <a:prstGeom prst="rect">
            <a:avLst/>
          </a:prstGeom>
        </p:spPr>
      </p:pic>
      <p:pic>
        <p:nvPicPr>
          <p:cNvPr id="7" name="Picture 6" descr="fur 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67199"/>
            <a:ext cx="2657475" cy="2149247"/>
          </a:xfrm>
          <a:prstGeom prst="rect">
            <a:avLst/>
          </a:prstGeom>
        </p:spPr>
      </p:pic>
      <p:pic>
        <p:nvPicPr>
          <p:cNvPr id="8" name="Picture 7" descr="lumber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5" y="4267200"/>
            <a:ext cx="3352800" cy="213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Industrial Revolution Effect</a:t>
            </a:r>
            <a:endParaRPr lang="en-US" sz="3600" dirty="0"/>
          </a:p>
        </p:txBody>
      </p:sp>
      <p:sp>
        <p:nvSpPr>
          <p:cNvPr id="79" name="Content Placeholder 7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reason explorers came was to find a route to Asia, but North America got in the way</a:t>
            </a:r>
          </a:p>
          <a:p>
            <a:r>
              <a:rPr lang="en-US" dirty="0" smtClean="0"/>
              <a:t>Reason they came back was for rich, valuable resources</a:t>
            </a:r>
          </a:p>
          <a:p>
            <a:r>
              <a:rPr lang="en-US" dirty="0" smtClean="0"/>
              <a:t>Fish, Timber, Fur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2" name="Content Placeholder 7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 in population led to increase demand for food</a:t>
            </a:r>
          </a:p>
          <a:p>
            <a:r>
              <a:rPr lang="en-US" dirty="0" smtClean="0"/>
              <a:t>Demand for lumber to build homes and wooden ships</a:t>
            </a:r>
          </a:p>
          <a:p>
            <a:r>
              <a:rPr lang="en-US" dirty="0" smtClean="0"/>
              <a:t>Improvements in medical and food production increased life expectancy</a:t>
            </a:r>
          </a:p>
          <a:p>
            <a:r>
              <a:rPr lang="en-US" dirty="0" smtClean="0"/>
              <a:t>Need more raw materials due to increased population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Battle for Control of North America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1500" y="1905000"/>
            <a:ext cx="6438900" cy="34290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7 Years War, beginning in 1756</a:t>
            </a:r>
          </a:p>
          <a:p>
            <a:r>
              <a:rPr lang="en-US" sz="11200" dirty="0" smtClean="0"/>
              <a:t>French were outnumbered and poorly supplied in North America</a:t>
            </a:r>
          </a:p>
          <a:p>
            <a:r>
              <a:rPr lang="en-US" sz="11200" dirty="0" smtClean="0"/>
              <a:t>British won the famous Battle of the Plains of Abraham and captured Quebec City</a:t>
            </a:r>
            <a:r>
              <a:rPr lang="en-US" sz="11200" dirty="0" smtClean="0"/>
              <a:t> </a:t>
            </a:r>
            <a:r>
              <a:rPr lang="en-US" sz="5600" dirty="0" smtClean="0">
                <a:hlinkClick r:id="rId2"/>
              </a:rPr>
              <a:t>Plains of Abraham</a:t>
            </a:r>
            <a:endParaRPr lang="en-US" sz="5600" dirty="0" smtClean="0"/>
          </a:p>
          <a:p>
            <a:r>
              <a:rPr lang="en-US" sz="11200" dirty="0" smtClean="0"/>
              <a:t>In 1763, the Treaty of Paris ended the 7 Years War and New France officially became British possession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French English Differences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English</a:t>
            </a:r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Protestant Religion </a:t>
            </a:r>
          </a:p>
          <a:p>
            <a:r>
              <a:rPr lang="en-US" dirty="0" smtClean="0"/>
              <a:t>Martin Luther protested against the way religion was run</a:t>
            </a:r>
          </a:p>
          <a:p>
            <a:r>
              <a:rPr lang="en-US" dirty="0" smtClean="0"/>
              <a:t>Don’t need to confess to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r>
              <a:rPr lang="en-US" dirty="0" smtClean="0"/>
              <a:t>Felt Catholic Church abused power and strayed from teachings</a:t>
            </a:r>
          </a:p>
          <a:p>
            <a:pPr>
              <a:buAutoNum type="arabicPeriod" startAt="2"/>
            </a:pPr>
            <a:r>
              <a:rPr lang="en-US" dirty="0" smtClean="0"/>
              <a:t>English language</a:t>
            </a:r>
          </a:p>
          <a:p>
            <a:pPr>
              <a:buAutoNum type="arabicPeriod" startAt="2"/>
            </a:pPr>
            <a:r>
              <a:rPr lang="en-US" dirty="0" smtClean="0"/>
              <a:t>Civil laws and culture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/>
          <a:lstStyle/>
          <a:p>
            <a:r>
              <a:rPr lang="en-US" sz="2000" dirty="0" smtClean="0"/>
              <a:t>French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Catholic Religion </a:t>
            </a:r>
          </a:p>
          <a:p>
            <a:r>
              <a:rPr lang="en-US" dirty="0" smtClean="0"/>
              <a:t>Accepts the Pope as mediator between God and mankind</a:t>
            </a:r>
          </a:p>
          <a:p>
            <a:r>
              <a:rPr lang="en-US" dirty="0" smtClean="0"/>
              <a:t>Purgatory belief</a:t>
            </a:r>
          </a:p>
          <a:p>
            <a:r>
              <a:rPr lang="en-US" dirty="0" smtClean="0"/>
              <a:t>Priests can’t marry </a:t>
            </a:r>
          </a:p>
          <a:p>
            <a:r>
              <a:rPr lang="en-US" dirty="0" smtClean="0"/>
              <a:t>Confess to a priest</a:t>
            </a:r>
          </a:p>
          <a:p>
            <a:pPr>
              <a:buAutoNum type="arabicPeriod" startAt="2"/>
            </a:pPr>
            <a:r>
              <a:rPr lang="en-US" dirty="0" smtClean="0"/>
              <a:t>French language</a:t>
            </a:r>
          </a:p>
          <a:p>
            <a:pPr>
              <a:buAutoNum type="arabicPeriod" startAt="2"/>
            </a:pPr>
            <a:r>
              <a:rPr lang="en-US" dirty="0" smtClean="0"/>
              <a:t>Civil laws and culture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Passionate French English Differences</a:t>
            </a:r>
            <a:endParaRPr lang="en-US" sz="36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Who’s your team? </a:t>
            </a:r>
            <a:endParaRPr lang="en-US" dirty="0"/>
          </a:p>
        </p:txBody>
      </p:sp>
      <p:pic>
        <p:nvPicPr>
          <p:cNvPr id="27" name="Picture Placeholder 26" descr="leafs mascot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-3297" b="-3297"/>
          <a:stretch>
            <a:fillRect/>
          </a:stretch>
        </p:blipFill>
        <p:spPr/>
      </p:pic>
      <p:pic>
        <p:nvPicPr>
          <p:cNvPr id="23" name="Picture Placeholder 22" descr="canadiens_mascot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41863" r="-41863"/>
          <a:stretch>
            <a:fillRect/>
          </a:stretch>
        </p:blipFill>
        <p:spPr/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War is Hard, Peace is Harder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 with French-speaking Catholics? </a:t>
            </a:r>
          </a:p>
          <a:p>
            <a:pPr>
              <a:buNone/>
            </a:pPr>
            <a:r>
              <a:rPr lang="en-US" dirty="0" smtClean="0"/>
              <a:t>1.	Kill them</a:t>
            </a:r>
          </a:p>
          <a:p>
            <a:pPr>
              <a:buNone/>
            </a:pPr>
            <a:r>
              <a:rPr lang="en-US" dirty="0" smtClean="0"/>
              <a:t>2.	Deport them</a:t>
            </a:r>
          </a:p>
          <a:p>
            <a:pPr>
              <a:buNone/>
            </a:pPr>
            <a:r>
              <a:rPr lang="en-US" dirty="0" smtClean="0"/>
              <a:t>3.	Assimilate them</a:t>
            </a:r>
          </a:p>
          <a:p>
            <a:pPr>
              <a:buAutoNum type="arabicPeriod" startAt="4"/>
            </a:pPr>
            <a:r>
              <a:rPr lang="en-US" dirty="0" smtClean="0"/>
              <a:t>Ignore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291</TotalTime>
  <Words>434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Travelogue</vt:lpstr>
      <vt:lpstr>History Review</vt:lpstr>
      <vt:lpstr>What is Canada Famous For? </vt:lpstr>
      <vt:lpstr>Top 3 European Powers</vt:lpstr>
      <vt:lpstr>Why Were They Fighting? </vt:lpstr>
      <vt:lpstr>Industrial Revolution Effect</vt:lpstr>
      <vt:lpstr>1st Battle for Control of North America </vt:lpstr>
      <vt:lpstr>French English Differences</vt:lpstr>
      <vt:lpstr>Passionate French English Differences</vt:lpstr>
      <vt:lpstr>War is Hard, Peace is Harder</vt:lpstr>
      <vt:lpstr>Proclamation Act of 1763</vt:lpstr>
      <vt:lpstr>Slide 11</vt:lpstr>
      <vt:lpstr>Quebec Act, 1774</vt:lpstr>
      <vt:lpstr>Quebec Act Government Structure</vt:lpstr>
    </vt:vector>
  </TitlesOfParts>
  <Company>Oak Bay Secondary School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Review</dc:title>
  <dc:creator>Rich Fast</dc:creator>
  <cp:lastModifiedBy>Rich Fast</cp:lastModifiedBy>
  <cp:revision>5</cp:revision>
  <dcterms:created xsi:type="dcterms:W3CDTF">2014-11-26T00:34:47Z</dcterms:created>
  <dcterms:modified xsi:type="dcterms:W3CDTF">2014-11-26T03:19:22Z</dcterms:modified>
</cp:coreProperties>
</file>